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notesSlides/notesSlide2.xml" ContentType="application/vnd.openxmlformats-officedocument.presentationml.notesSlide+xml"/>
  <Override PartName="/ppt/activeX/activeX2.xml" ContentType="application/vnd.ms-office.activeX+xml"/>
  <Override PartName="/ppt/notesSlides/notesSlide3.xml" ContentType="application/vnd.openxmlformats-officedocument.presentationml.notesSlide+xml"/>
  <Override PartName="/ppt/activeX/activeX3.xml" ContentType="application/vnd.ms-office.activeX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</p:sldMasterIdLst>
  <p:notesMasterIdLst>
    <p:notesMasterId r:id="rId16"/>
  </p:notesMasterIdLst>
  <p:sldIdLst>
    <p:sldId id="298" r:id="rId5"/>
    <p:sldId id="349" r:id="rId6"/>
    <p:sldId id="352" r:id="rId7"/>
    <p:sldId id="404" r:id="rId8"/>
    <p:sldId id="409" r:id="rId9"/>
    <p:sldId id="410" r:id="rId10"/>
    <p:sldId id="411" r:id="rId11"/>
    <p:sldId id="405" r:id="rId12"/>
    <p:sldId id="365" r:id="rId13"/>
    <p:sldId id="402" r:id="rId14"/>
    <p:sldId id="40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481" autoAdjust="0"/>
  </p:normalViewPr>
  <p:slideViewPr>
    <p:cSldViewPr>
      <p:cViewPr varScale="1">
        <p:scale>
          <a:sx n="83" d="100"/>
          <a:sy n="83" d="100"/>
        </p:scale>
        <p:origin x="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This will show your starting point.</a:t>
            </a:r>
          </a:p>
          <a:p>
            <a:r>
              <a:rPr lang="en-GB" dirty="0"/>
              <a:t>Many</a:t>
            </a:r>
            <a:r>
              <a:rPr lang="en-GB" baseline="0" dirty="0"/>
              <a:t> will be able to draw a solid and gas but won’t show movement.</a:t>
            </a:r>
          </a:p>
          <a:p>
            <a:r>
              <a:rPr lang="en-GB" baseline="0" dirty="0"/>
              <a:t>Liquids are done incorrectly by most students with particles too spread out.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If smoke cells </a:t>
            </a:r>
            <a:r>
              <a:rPr lang="en-GB"/>
              <a:t>are available </a:t>
            </a:r>
            <a:r>
              <a:rPr lang="en-GB" dirty="0"/>
              <a:t>then look at a smoke particle moving around under a microscope. Ask students to describe the motion.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Make sure</a:t>
            </a:r>
            <a:r>
              <a:rPr lang="en-GB" baseline="0" dirty="0"/>
              <a:t> they cover the spacing, movement is needed and you can’t tell that particles are small in their model.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E_ufR1d3OAhWH0hoKHW07Da0QjRwIBw&amp;url=http://www.useyourbooks.com/en/about&amp;bvm=bv.130731782,d.ZGg&amp;psig=AFQjCNEafachStbO7NSbEBm1Kb9TGApAhQ&amp;ust=147225236057017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Century Gothic" pitchFamily="34" charset="0"/>
              </a:rPr>
              <a:t>Starter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980728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entury Gothic" pitchFamily="34" charset="0"/>
              </a:rPr>
              <a:t>Draw diagrams of solid, liquid and gas on </a:t>
            </a:r>
            <a:r>
              <a:rPr lang="en-GB" sz="4000" dirty="0" err="1">
                <a:latin typeface="Century Gothic" pitchFamily="34" charset="0"/>
              </a:rPr>
              <a:t>mwb</a:t>
            </a:r>
            <a:r>
              <a:rPr lang="en-GB" sz="4000" dirty="0">
                <a:latin typeface="Century Gothic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dirty="0">
                <a:solidFill>
                  <a:prstClr val="black"/>
                </a:solidFill>
                <a:latin typeface="Century Gothic"/>
                <a:cs typeface="Times New Roman"/>
              </a:rPr>
              <a:t>e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 l="13695" t="23624" r="52292" b="11829"/>
          <a:stretch>
            <a:fillRect/>
          </a:stretch>
        </p:blipFill>
        <p:spPr bwMode="auto">
          <a:xfrm>
            <a:off x="4139952" y="764704"/>
            <a:ext cx="4735513" cy="504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836712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itchFamily="34" charset="0"/>
              </a:rPr>
              <a:t>Which of the models shows the particle model for ice and water best?</a:t>
            </a:r>
          </a:p>
          <a:p>
            <a:r>
              <a:rPr lang="en-GB" sz="2800" dirty="0">
                <a:latin typeface="Century Gothic" pitchFamily="34" charset="0"/>
              </a:rPr>
              <a:t>Use the task sheet and marking criteria on the next slide to help you.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dirty="0">
                <a:solidFill>
                  <a:prstClr val="black"/>
                </a:solidFill>
                <a:latin typeface="Century Gothic"/>
                <a:cs typeface="Times New Roman"/>
              </a:rPr>
              <a:t>e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51520" y="1124744"/>
          <a:ext cx="8496944" cy="41948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10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1053">
                <a:tc>
                  <a:txBody>
                    <a:bodyPr/>
                    <a:lstStyle/>
                    <a:p>
                      <a:r>
                        <a:rPr lang="en-GB" sz="2800" b="1" dirty="0">
                          <a:latin typeface="Century Gothic" pitchFamily="34" charset="0"/>
                        </a:rPr>
                        <a:t>Bronze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Century Gothic" pitchFamily="34" charset="0"/>
                        </a:rPr>
                        <a:t>Say which diagram is the best</a:t>
                      </a:r>
                      <a:r>
                        <a:rPr lang="en-GB" sz="2800" baseline="0" dirty="0">
                          <a:latin typeface="Century Gothic" pitchFamily="34" charset="0"/>
                        </a:rPr>
                        <a:t> with 1 reason</a:t>
                      </a:r>
                      <a:endParaRPr lang="en-GB" sz="2800" dirty="0">
                        <a:latin typeface="Century Gothic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1681">
                <a:tc>
                  <a:txBody>
                    <a:bodyPr/>
                    <a:lstStyle/>
                    <a:p>
                      <a:r>
                        <a:rPr lang="en-GB" sz="2800" b="1" dirty="0">
                          <a:latin typeface="Century Gothic" pitchFamily="34" charset="0"/>
                        </a:rPr>
                        <a:t>Silver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Century Gothic" pitchFamily="34" charset="0"/>
                        </a:rPr>
                        <a:t>Give 2 reasons and use keywords (you have to decide what they are).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1681">
                <a:tc>
                  <a:txBody>
                    <a:bodyPr/>
                    <a:lstStyle/>
                    <a:p>
                      <a:r>
                        <a:rPr lang="en-GB" sz="2800" b="1" dirty="0">
                          <a:latin typeface="Century Gothic" pitchFamily="34" charset="0"/>
                        </a:rPr>
                        <a:t>Gold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latin typeface="Century Gothic" pitchFamily="34" charset="0"/>
                        </a:rPr>
                        <a:t>Identify good and bad things about each diagram. </a:t>
                      </a:r>
                    </a:p>
                    <a:p>
                      <a:r>
                        <a:rPr lang="en-GB" sz="2800" dirty="0">
                          <a:latin typeface="Century Gothic" pitchFamily="34" charset="0"/>
                        </a:rPr>
                        <a:t>Identify one thing to improve in each diagram.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0"/>
            <a:ext cx="6840760" cy="1872208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  <a:latin typeface="Century Gothic" pitchFamily="34" charset="0"/>
              </a:rPr>
              <a:t>Be able to </a:t>
            </a:r>
            <a:r>
              <a:rPr lang="en-GB" sz="3200" dirty="0">
                <a:solidFill>
                  <a:schemeClr val="tx1"/>
                </a:solidFill>
                <a:latin typeface="Century Gothic"/>
                <a:cs typeface="Times New Roman"/>
              </a:rPr>
              <a:t>e</a:t>
            </a:r>
            <a:r>
              <a:rPr lang="en-GB" sz="3200" dirty="0">
                <a:solidFill>
                  <a:schemeClr val="tx1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sz="3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4005064"/>
            <a:ext cx="6912768" cy="1872208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sz="3200" dirty="0">
                <a:solidFill>
                  <a:schemeClr val="tx1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sz="32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514549"/>
          </a:xfrm>
        </p:spPr>
        <p:txBody>
          <a:bodyPr>
            <a:normAutofit/>
          </a:bodyPr>
          <a:lstStyle/>
          <a:p>
            <a:r>
              <a:rPr lang="en-GB" sz="5400" u="sng" dirty="0">
                <a:latin typeface="Century Gothic" pitchFamily="34" charset="0"/>
              </a:rPr>
              <a:t>Particle model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dirty="0">
                <a:solidFill>
                  <a:prstClr val="black"/>
                </a:solidFill>
                <a:latin typeface="Century Gothic"/>
                <a:cs typeface="Times New Roman"/>
              </a:rPr>
              <a:t>e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0595" name="ShockwaveFlash1" r:id="rId2" imgW="7620120" imgH="5562720"/>
        </mc:Choice>
        <mc:Fallback>
          <p:control name="ShockwaveFlash1" r:id="rId2" imgW="7620120" imgH="556272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27088" y="404813"/>
                  <a:ext cx="7696200" cy="5638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dirty="0">
                <a:solidFill>
                  <a:prstClr val="black"/>
                </a:solidFill>
                <a:latin typeface="Century Gothic"/>
                <a:cs typeface="Times New Roman"/>
              </a:rPr>
              <a:t>e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1619" name="ShockwaveFlash1" r:id="rId2" imgW="7543800" imgH="5562720"/>
        </mc:Choice>
        <mc:Fallback>
          <p:control name="ShockwaveFlash1" r:id="rId2" imgW="7543800" imgH="556272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900113" y="476250"/>
                  <a:ext cx="7543800" cy="5562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dirty="0">
                <a:solidFill>
                  <a:prstClr val="black"/>
                </a:solidFill>
                <a:latin typeface="Century Gothic"/>
                <a:cs typeface="Times New Roman"/>
              </a:rPr>
              <a:t>e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2643" name="ShockwaveFlash1" r:id="rId2" imgW="7315200" imgH="5410080"/>
        </mc:Choice>
        <mc:Fallback>
          <p:control name="ShockwaveFlash1" r:id="rId2" imgW="7315200" imgH="541008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042988" y="549275"/>
                  <a:ext cx="7467600" cy="5562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dirty="0">
                <a:solidFill>
                  <a:prstClr val="black"/>
                </a:solidFill>
                <a:latin typeface="Century Gothic"/>
                <a:cs typeface="Times New Roman"/>
              </a:rPr>
              <a:t>e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14692" name="Picture 4" descr="https://dustinyouthbusters321.files.wordpress.com/2012/06/particles-in-collision_full_size_landscape.jpg"/>
          <p:cNvPicPr>
            <a:picLocks noChangeAspect="1" noChangeArrowheads="1"/>
          </p:cNvPicPr>
          <p:nvPr/>
        </p:nvPicPr>
        <p:blipFill>
          <a:blip r:embed="rId3" cstate="print"/>
          <a:srcRect l="6219" t="23676" r="6639" b="38941"/>
          <a:stretch>
            <a:fillRect/>
          </a:stretch>
        </p:blipFill>
        <p:spPr bwMode="auto">
          <a:xfrm>
            <a:off x="179512" y="836712"/>
            <a:ext cx="8820980" cy="252028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dirty="0">
                <a:solidFill>
                  <a:prstClr val="black"/>
                </a:solidFill>
                <a:latin typeface="Century Gothic"/>
                <a:cs typeface="Times New Roman"/>
              </a:rPr>
              <a:t>e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t="18562" b="9881"/>
          <a:stretch>
            <a:fillRect/>
          </a:stretch>
        </p:blipFill>
        <p:spPr>
          <a:xfrm>
            <a:off x="539552" y="1988840"/>
            <a:ext cx="8229600" cy="38884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548680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Century Gothic" pitchFamily="34" charset="0"/>
              </a:rPr>
              <a:t>A students thought this was a good diagram for the particle model of solids, liquids and gases.</a:t>
            </a:r>
          </a:p>
          <a:p>
            <a:r>
              <a:rPr lang="en-GB" sz="2800" dirty="0">
                <a:latin typeface="Century Gothic" pitchFamily="34" charset="0"/>
              </a:rPr>
              <a:t>What is good about her diagram and what could be better.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1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314325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</a:t>
            </a:r>
            <a:r>
              <a:rPr lang="en-GB" dirty="0">
                <a:latin typeface="Century Gothic"/>
                <a:cs typeface="Times New Roman"/>
              </a:rPr>
              <a:t>e</a:t>
            </a:r>
            <a:r>
              <a:rPr lang="en-GB" dirty="0">
                <a:latin typeface="Century Gothic"/>
                <a:ea typeface="Times New Roman"/>
                <a:cs typeface="Times New Roman"/>
              </a:rPr>
              <a:t>valuate models that represent the  particle model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Be able to d</a:t>
            </a:r>
            <a:r>
              <a:rPr lang="en-GB" dirty="0">
                <a:latin typeface="Century Gothic"/>
                <a:ea typeface="Times New Roman"/>
                <a:cs typeface="Times New Roman"/>
              </a:rPr>
              <a:t>escribe in writing and drawing the arrangement, proximity and motion of particles in solids, liquids and gases</a:t>
            </a:r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  <p:pic>
        <p:nvPicPr>
          <p:cNvPr id="33794" name="Picture 2" descr="Image result for row of student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9555114" cy="17464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1196752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itchFamily="34" charset="0"/>
              </a:rPr>
              <a:t>We use models to help us to explain ideas.</a:t>
            </a:r>
          </a:p>
          <a:p>
            <a:r>
              <a:rPr lang="en-GB" sz="2800" b="1" dirty="0">
                <a:latin typeface="Century Gothic" pitchFamily="34" charset="0"/>
              </a:rPr>
              <a:t>Some students thought this was a good model for a solid.</a:t>
            </a:r>
          </a:p>
          <a:p>
            <a:r>
              <a:rPr lang="en-GB" sz="2800" dirty="0">
                <a:latin typeface="Century Gothic" pitchFamily="34" charset="0"/>
              </a:rPr>
              <a:t>Decide what is good about their model and what could be better.</a:t>
            </a:r>
          </a:p>
          <a:p>
            <a:r>
              <a:rPr lang="en-GB" sz="2800" dirty="0">
                <a:latin typeface="Century Gothic" pitchFamily="34" charset="0"/>
              </a:rPr>
              <a:t>You will show your improved model to the class.</a:t>
            </a:r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98" b="977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332656"/>
            <a:ext cx="32194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2060</TotalTime>
  <Words>628</Words>
  <Application>Microsoft Office PowerPoint</Application>
  <PresentationFormat>On-screen Show (4:3)</PresentationFormat>
  <Paragraphs>85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Century Gothic</vt:lpstr>
      <vt:lpstr>Gill Sans MT</vt:lpstr>
      <vt:lpstr>Times New Roman</vt:lpstr>
      <vt:lpstr>Outwood Foxhills Layout</vt:lpstr>
      <vt:lpstr>1_Default Design</vt:lpstr>
      <vt:lpstr>1_Outwood Foxhills Layout</vt:lpstr>
      <vt:lpstr>Office Theme</vt:lpstr>
      <vt:lpstr>Starter</vt:lpstr>
      <vt:lpstr>PowerPoint Presentation</vt:lpstr>
      <vt:lpstr>Particle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143</cp:revision>
  <dcterms:created xsi:type="dcterms:W3CDTF">2013-07-26T12:32:32Z</dcterms:created>
  <dcterms:modified xsi:type="dcterms:W3CDTF">2020-09-23T15:09:01Z</dcterms:modified>
</cp:coreProperties>
</file>